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sldIdLst>
    <p:sldId id="27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A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4"/>
  </p:normalViewPr>
  <p:slideViewPr>
    <p:cSldViewPr snapToGrid="0" snapToObjects="1">
      <p:cViewPr varScale="1">
        <p:scale>
          <a:sx n="90" d="100"/>
          <a:sy n="90" d="100"/>
        </p:scale>
        <p:origin x="232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CE22C-9E0A-EB47-846A-AC226D4BEB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6FB540-16E1-0540-92FD-A7439F133D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BE36A0-7C3A-5F46-B657-24127768D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Saturday, February 27,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9D962-29DA-9A41-864F-FAD8E6191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85334-1A1E-F043-8EC3-BECBCB10D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846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CBECB-CA05-744A-BB46-13DCDA4C9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9D6198-CF16-A44B-99C6-DB61FDD27B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2F68AB-352D-AC49-9A8D-08660308B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Saturday, February 27,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62EC7C-EEE3-BA4B-B8FB-082C95F58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72FE1-4BEA-9A4C-8F25-18E32A4EF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626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BF53D5-BE0B-1B41-B728-525DBA4245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F4469D-C3EC-BB4A-9443-6B06A172F7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9583D-C667-AB4F-A2DB-CC4BE2180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Saturday, February 27,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2779E-A015-324E-86DC-AF6975D65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ACA9FE-715F-A940-892C-24F50955E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295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E73C3-269D-F545-9904-C542EF362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5428B-4CFF-A54E-A090-4CB01743F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BC5BEE-C4EB-F744-A87F-1946B7388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Saturday, February 27,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CF274-12DD-7842-97EA-7A81F27EC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CC768-9EBA-664E-A23D-7238BFBC1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318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27762-FD24-3F40-8A0A-1DFC75658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DD931-1BF2-6D40-97FC-7D72B8BB21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B6FF8-A7BF-684E-B1E7-0AE7FCBE7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Saturday, February 27,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6F95F5-66C1-984D-B222-0C6600728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5A61F-FC05-6F45-99C7-CD57A3C6F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085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02CD0-003E-0F47-B72A-9C2746C14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4A79E-FC5C-1646-BFB7-E71C3DC991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770420-A47D-A947-AE15-9990B537C0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BE619C-E7BC-7546-9FFC-015B9B6E6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Saturday, February 27,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C059E2-3B1A-6043-97D8-8CF21661A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958870-D23C-BD4D-9C31-4FFC9A494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97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789F4-E636-E143-B435-F36A0FFFB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59BF31-22F6-504E-B69D-5C64721C87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22625-DCC5-E349-BE7A-12D3DCDDFD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E04E0C-24F7-B74E-9227-3C448C8DF8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8A9E67-CFFB-7E49-825B-C1BA6634F4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3FB6C3-A771-8341-80BA-8C6A84346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Saturday, February 27,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FF50DC-8A9C-374B-A9E3-4F9C87B3D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05EED0-E1AD-914C-AF67-BF4D9BA7B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496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BBB34-A16D-224C-B774-AC5243D95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CA1638-62BB-9345-A263-DF3FB06E5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Saturday, February 27,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575C9F-FA1E-3A4F-ACA4-C97F818BF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943B4A-21B1-F34F-BCE9-0327F591F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08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8E3C88-8534-C743-BD43-B9AE43A22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Saturday, February 27,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ED61D6-7209-E140-89AB-7AF72FC21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42C5FD-E832-2C46-AFF4-39D3DB100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096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A4B4A-098A-734B-B590-6C9EDA86F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5312E-D265-9E46-8BB3-1E98ED805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280E25-0301-2E47-AFEA-6B88EA296A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C96A5F-1BDC-0A41-82ED-94E8F7C3D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Saturday, February 27,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D3071C-1F3A-074F-A844-2A1D2ECBA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CB359F-481B-4946-8C71-5FF546BB6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204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34058-E145-B345-ABA7-A8DFED133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2CC2B7-4ACB-3A42-9306-D5510907B6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A2B2D1-DB6E-0F4D-8D5A-776DF82899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7DA2C0-8547-8641-B3F9-562ACD6BB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Saturday, February 27,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91AD2F-A91D-D248-BD93-0366C5B58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79B76B-0BCA-F046-BD89-65D63A571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715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95C900-F79C-A24E-BF06-C07FFA262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0F807-FBA9-3044-86E2-EA0857651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B636F-4C02-5B47-9406-47BB456C4D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Saturday, February 27,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F68BB-519D-3F40-819C-92E9AC223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437F63-34FD-D24F-8604-AEB23846A2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440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4BFE5-2764-9644-A54B-325BAECC73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AE" dirty="0"/>
              <a:t>itle of the article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872ED6-7363-AD4E-862D-A0A1A36A5F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28172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B9E4D-CB06-D448-BB34-78A52009D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  <a:endParaRPr lang="en-A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7C89B-20DF-7244-9055-E9E78903A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</a:t>
            </a:r>
            <a:r>
              <a:rPr lang="en-AE" dirty="0"/>
              <a:t>uentitative or qualititive </a:t>
            </a:r>
          </a:p>
          <a:p>
            <a:r>
              <a:rPr lang="en-US" dirty="0"/>
              <a:t>Discuses the Q</a:t>
            </a:r>
            <a:r>
              <a:rPr lang="en-AE" dirty="0"/>
              <a:t>uestioner </a:t>
            </a:r>
          </a:p>
          <a:p>
            <a:r>
              <a:rPr lang="en-US" dirty="0"/>
              <a:t>D</a:t>
            </a:r>
            <a:r>
              <a:rPr lang="en-AE" dirty="0"/>
              <a:t>ata collection and samples </a:t>
            </a:r>
          </a:p>
          <a:p>
            <a:endParaRPr lang="en-AE" dirty="0"/>
          </a:p>
          <a:p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3024513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87346-4242-8540-85F4-A3254892C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AE" dirty="0"/>
              <a:t>nalysis and finding the results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3A3A1-9BA9-3045-9B60-64267613A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AE" dirty="0"/>
              <a:t>xplain the main results </a:t>
            </a:r>
          </a:p>
        </p:txBody>
      </p:sp>
    </p:spTree>
    <p:extLst>
      <p:ext uri="{BB962C8B-B14F-4D97-AF65-F5344CB8AC3E}">
        <p14:creationId xmlns:p14="http://schemas.microsoft.com/office/powerpoint/2010/main" val="45675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87346-4242-8540-85F4-A3254892C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AE" dirty="0"/>
              <a:t>nalysis and finding the results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3A3A1-9BA9-3045-9B60-64267613A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AE" dirty="0"/>
              <a:t>xplain the main results </a:t>
            </a:r>
          </a:p>
        </p:txBody>
      </p:sp>
    </p:spTree>
    <p:extLst>
      <p:ext uri="{BB962C8B-B14F-4D97-AF65-F5344CB8AC3E}">
        <p14:creationId xmlns:p14="http://schemas.microsoft.com/office/powerpoint/2010/main" val="2070029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87346-4242-8540-85F4-A3254892C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AE" dirty="0"/>
              <a:t>nalysis and finding the results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3A3A1-9BA9-3045-9B60-64267613A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AE" dirty="0"/>
              <a:t>xplain the main results </a:t>
            </a:r>
          </a:p>
        </p:txBody>
      </p:sp>
    </p:spTree>
    <p:extLst>
      <p:ext uri="{BB962C8B-B14F-4D97-AF65-F5344CB8AC3E}">
        <p14:creationId xmlns:p14="http://schemas.microsoft.com/office/powerpoint/2010/main" val="4231621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87346-4242-8540-85F4-A3254892C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AE" dirty="0"/>
              <a:t>nalysis and finding the results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3A3A1-9BA9-3045-9B60-64267613A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AE" dirty="0"/>
              <a:t>xplain the main results </a:t>
            </a:r>
          </a:p>
        </p:txBody>
      </p:sp>
    </p:spTree>
    <p:extLst>
      <p:ext uri="{BB962C8B-B14F-4D97-AF65-F5344CB8AC3E}">
        <p14:creationId xmlns:p14="http://schemas.microsoft.com/office/powerpoint/2010/main" val="18211723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87346-4242-8540-85F4-A3254892C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AE" dirty="0"/>
              <a:t>nalysis and finding the results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3A3A1-9BA9-3045-9B60-64267613A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AE" dirty="0"/>
              <a:t>xplain the main results </a:t>
            </a:r>
          </a:p>
        </p:txBody>
      </p:sp>
    </p:spTree>
    <p:extLst>
      <p:ext uri="{BB962C8B-B14F-4D97-AF65-F5344CB8AC3E}">
        <p14:creationId xmlns:p14="http://schemas.microsoft.com/office/powerpoint/2010/main" val="31188983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4AE70-FB3A-F04F-9384-0CAD9F506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</a:t>
            </a:r>
            <a:r>
              <a:rPr lang="en-AE" dirty="0"/>
              <a:t>imitation, future direction and </a:t>
            </a:r>
            <a:r>
              <a:rPr lang="en-US" dirty="0"/>
              <a:t>C</a:t>
            </a:r>
            <a:r>
              <a:rPr lang="en-AE" dirty="0"/>
              <a:t>onclucion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D9E57-22A5-4241-98F5-5037450BA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Discussion , result, and limitation </a:t>
            </a:r>
          </a:p>
          <a:p>
            <a:r>
              <a:rPr lang="en-US" dirty="0"/>
              <a:t>What should be done in future </a:t>
            </a:r>
            <a:endParaRPr lang="en-AE" dirty="0"/>
          </a:p>
          <a:p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37910885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4AE70-FB3A-F04F-9384-0CAD9F506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</a:t>
            </a:r>
            <a:r>
              <a:rPr lang="en-AE" dirty="0"/>
              <a:t>imitation, future direction and </a:t>
            </a:r>
            <a:r>
              <a:rPr lang="en-US" dirty="0"/>
              <a:t>C</a:t>
            </a:r>
            <a:r>
              <a:rPr lang="en-AE" dirty="0"/>
              <a:t>onclucion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D9E57-22A5-4241-98F5-5037450BA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Discussion , result, and limitation </a:t>
            </a:r>
          </a:p>
          <a:p>
            <a:r>
              <a:rPr lang="en-US" dirty="0"/>
              <a:t>What should be done in future </a:t>
            </a:r>
            <a:endParaRPr lang="en-AE" dirty="0"/>
          </a:p>
          <a:p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1917758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B1413-BF90-BC42-AAE2-624C959E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AE" dirty="0"/>
              <a:t>riticesim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17E00-067B-CA42-B977-12AA86ED29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AE" dirty="0"/>
              <a:t>riticesim of the reaserch </a:t>
            </a:r>
          </a:p>
          <a:p>
            <a:r>
              <a:rPr lang="en-US" dirty="0"/>
              <a:t>W</a:t>
            </a:r>
            <a:r>
              <a:rPr lang="en-AE" dirty="0"/>
              <a:t>hat is missing in the reacerch:</a:t>
            </a:r>
          </a:p>
          <a:p>
            <a:pPr lvl="2"/>
            <a:r>
              <a:rPr lang="en-AE" dirty="0"/>
              <a:t>1</a:t>
            </a:r>
          </a:p>
          <a:p>
            <a:pPr lvl="2"/>
            <a:r>
              <a:rPr lang="en-AE" dirty="0"/>
              <a:t>2</a:t>
            </a:r>
          </a:p>
          <a:p>
            <a:pPr lvl="2"/>
            <a:r>
              <a:rPr lang="en-AE" dirty="0"/>
              <a:t>3</a:t>
            </a:r>
          </a:p>
          <a:p>
            <a:pPr marL="0" indent="0">
              <a:buNone/>
            </a:pP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4146607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1EB5D-17A8-8947-91B0-18EBA1C97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</a:t>
            </a:r>
            <a:r>
              <a:rPr lang="en-AE" dirty="0"/>
              <a:t>ntrodaction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70B35-1012-5246-820E-EE0DAE633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2693645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EDB60-E61E-D041-B706-1F8D1AF95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</a:t>
            </a:r>
            <a:r>
              <a:rPr lang="en-AE" dirty="0"/>
              <a:t>bjectives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F208F-1502-164A-9F26-931EC05798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20615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F6DA5-CDA9-8D4D-85B7-064BB9BA2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</a:t>
            </a:r>
            <a:r>
              <a:rPr lang="en-AE" dirty="0"/>
              <a:t>mportances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7C4DC7-0DF0-C840-930C-BC2254B1F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3150496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B89DC-7262-1546-BCA0-1F7AD2AF1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Literature Review</a:t>
            </a:r>
            <a:endParaRPr lang="en-A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3A3FC-12ED-844C-893E-598CAB922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2917315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74DD2-1E1A-CC40-8AB8-E8812072B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17458-D0AC-804B-A925-6E038C947D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815391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83438-10F7-A544-9477-4DAFCDCD6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ED2E8-594F-C74F-8184-969AE3C56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44939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9F8D0-CEEB-454F-A7CA-93F2391F2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Framework</a:t>
            </a:r>
            <a:r>
              <a:rPr lang="en-AE" dirty="0"/>
              <a:t> &amp; </a:t>
            </a:r>
            <a:r>
              <a:rPr lang="en-US" dirty="0"/>
              <a:t>Methodology</a:t>
            </a:r>
            <a:endParaRPr lang="en-A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764A9-4539-3C4B-AFE7-4CBAA71C3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AE" dirty="0"/>
              <a:t>ependent and independent </a:t>
            </a:r>
          </a:p>
        </p:txBody>
      </p:sp>
    </p:spTree>
    <p:extLst>
      <p:ext uri="{BB962C8B-B14F-4D97-AF65-F5344CB8AC3E}">
        <p14:creationId xmlns:p14="http://schemas.microsoft.com/office/powerpoint/2010/main" val="1119095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C94F2-8E51-8D49-AFEA-776726110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  <a:endParaRPr lang="en-A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6B7155-A10D-AA45-9C3E-9479926F6F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</a:t>
            </a:r>
            <a:r>
              <a:rPr lang="en-AE" dirty="0"/>
              <a:t>uentitative or qualititive </a:t>
            </a:r>
          </a:p>
          <a:p>
            <a:r>
              <a:rPr lang="en-US" dirty="0"/>
              <a:t>Discuses the Q</a:t>
            </a:r>
            <a:r>
              <a:rPr lang="en-AE" dirty="0"/>
              <a:t>uestioner </a:t>
            </a:r>
          </a:p>
          <a:p>
            <a:r>
              <a:rPr lang="en-US" dirty="0"/>
              <a:t>D</a:t>
            </a:r>
            <a:r>
              <a:rPr lang="en-AE" dirty="0"/>
              <a:t>ata collection and samples </a:t>
            </a:r>
          </a:p>
          <a:p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4284435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161</Words>
  <Application>Microsoft Macintosh PowerPoint</Application>
  <PresentationFormat>Widescreen</PresentationFormat>
  <Paragraphs>37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Title of the article  </vt:lpstr>
      <vt:lpstr>Introdaction</vt:lpstr>
      <vt:lpstr>Objectives </vt:lpstr>
      <vt:lpstr>Importances</vt:lpstr>
      <vt:lpstr>Literature Review</vt:lpstr>
      <vt:lpstr>PowerPoint Presentation</vt:lpstr>
      <vt:lpstr>PowerPoint Presentation</vt:lpstr>
      <vt:lpstr>Framework &amp; Methodology</vt:lpstr>
      <vt:lpstr>Methodology</vt:lpstr>
      <vt:lpstr>Methodology</vt:lpstr>
      <vt:lpstr>Analysis and finding the results </vt:lpstr>
      <vt:lpstr>Analysis and finding the results </vt:lpstr>
      <vt:lpstr>Analysis and finding the results </vt:lpstr>
      <vt:lpstr>Analysis and finding the results </vt:lpstr>
      <vt:lpstr>Analysis and finding the results </vt:lpstr>
      <vt:lpstr>Limitation, future direction and Conclucion</vt:lpstr>
      <vt:lpstr>Limitation, future direction and Conclucion</vt:lpstr>
      <vt:lpstr>Criticesim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E-learning &amp;  Students Satisfaction</dc:title>
  <dc:creator>fmr alm</dc:creator>
  <cp:lastModifiedBy>fmr alm</cp:lastModifiedBy>
  <cp:revision>6</cp:revision>
  <dcterms:created xsi:type="dcterms:W3CDTF">2021-02-27T10:35:57Z</dcterms:created>
  <dcterms:modified xsi:type="dcterms:W3CDTF">2021-02-27T11:16:22Z</dcterms:modified>
</cp:coreProperties>
</file>